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9" r:id="rId5"/>
    <p:sldId id="270" r:id="rId6"/>
    <p:sldId id="259" r:id="rId7"/>
    <p:sldId id="260" r:id="rId8"/>
    <p:sldId id="261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3" r:id="rId22"/>
    <p:sldId id="268" r:id="rId23"/>
  </p:sldIdLst>
  <p:sldSz cx="12192000" cy="6858000"/>
  <p:notesSz cx="6858000" cy="9144000"/>
  <p:embeddedFontLst>
    <p:embeddedFont>
      <p:font typeface="Pretendard" panose="020B0600000101010101" charset="-127"/>
      <p:regular r:id="rId25"/>
      <p:bold r:id="rId26"/>
    </p:embeddedFont>
    <p:embeddedFont>
      <p:font typeface="나눔바른고딕" panose="020B0600000101010101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CA5E9B36-B07F-4FBC-8CB1-6CAE82B4E6BF}">
          <p14:sldIdLst>
            <p14:sldId id="256"/>
          </p14:sldIdLst>
        </p14:section>
        <p14:section name="목차" id="{D9CF85ED-9F9E-47B5-9317-05B8F13C997D}">
          <p14:sldIdLst>
            <p14:sldId id="257"/>
          </p14:sldIdLst>
        </p14:section>
        <p14:section name="배경 및 현황" id="{A7EB8E7A-F60E-4311-B370-7D6BC094B4D6}">
          <p14:sldIdLst>
            <p14:sldId id="258"/>
            <p14:sldId id="269"/>
            <p14:sldId id="270"/>
          </p14:sldIdLst>
        </p14:section>
        <p14:section name="프로젝트 개요" id="{29902836-7D96-48EF-A604-E9AADC576D5C}">
          <p14:sldIdLst>
            <p14:sldId id="259"/>
            <p14:sldId id="260"/>
          </p14:sldIdLst>
        </p14:section>
        <p14:section name="프로젝트 세부내용" id="{5D99BBEC-C0B1-47AD-807E-E6BC60DCC2A0}">
          <p14:sldIdLst>
            <p14:sldId id="261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기타" id="{77F1D279-9F8B-4C9E-A54A-A0BA6A201536}">
          <p14:sldIdLst>
            <p14:sldId id="263"/>
          </p14:sldIdLst>
        </p14:section>
        <p14:section name="End" id="{FC563305-DF93-40F6-A254-374E1D4C3F7D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650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pos="3817" userDrawn="1">
          <p15:clr>
            <a:srgbClr val="A4A3A4"/>
          </p15:clr>
        </p15:guide>
        <p15:guide id="6" orient="horz" pos="2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6262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-948" y="108"/>
      </p:cViewPr>
      <p:guideLst>
        <p:guide orient="horz" pos="278"/>
        <p:guide pos="279"/>
        <p:guide pos="7650"/>
        <p:guide orient="horz" pos="4065"/>
        <p:guide pos="3817"/>
        <p:guide orient="horz" pos="29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7918E-8EB6-4FFD-8C86-F90D94E3F726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97444-5459-4844-8C61-5A672C91B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6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52117-3154-4142-9B9A-0660E5C7C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842E0-3449-B08D-6AC8-F9ACBC6C9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27F23-6B8C-FBD2-4735-2582A8E6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15BE-E637-4E4E-81E8-4E1ED2C6C15E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A556C-91AC-68A7-499E-D7529B40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B44ACF-2D54-5B81-D5AA-C8B91C6C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8600" y="6187394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505F682D-E1F3-4E8D-8CAF-4A9395E2E5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2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AD391-6BF5-D898-4D93-9533936E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E73787-DFD3-B3A5-2B28-A9ABA77D3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7562B-F29C-1B61-5646-4CC15D37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5707-CD4E-4EC1-B60C-08BFD98FCA24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1C456-82F0-8C0A-D2F8-21EB0C59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D9F8B-B982-D41E-BAB5-D3EC8E1C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53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CEF6BB-7CED-ACF3-317D-FF319566B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AEA3E9-0C88-D68A-8E7A-6A68DE5B4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86DAC-F776-FD0F-B717-8875B783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8A85-DCB3-4EC5-AF70-CBF1D75FA1F1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49D3-E7D6-53DC-4230-EFDFFCE31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A4AC6-5C31-5BC1-FC21-60937F34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7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73211-803A-F4C7-EE49-EF1F194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FD65C-B5D5-362C-FB32-B279E8875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B677F-B2E2-4A4A-D48D-2E16550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B27E-5D8E-4D1E-8833-B66DD8B3EA2B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F5405-AFE3-B143-7D44-25509DD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F90A1-9275-080C-E821-90177AFA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EAF8B-37B0-45BE-35A6-46505EDA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F57148-189B-5B1B-1F54-BDD8F30F9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4620C-29FF-B921-C196-266E45B1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5937-8A3B-4B37-B0D5-AFFAC89EED80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8DCDF-0F41-7316-8A1E-497EF20C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AD0A6-5EDD-47AF-1D90-36AAAD9E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5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04F61-9A1B-09BD-7A6C-9A352983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485F7-BA57-95A8-6098-7C6F45DA2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218B12-0B71-879F-8715-726EE5801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B74CF7-DC94-D758-8D20-9A3F9749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9416-9ECB-4FE2-870D-667AFEE5C3F6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85F5B2-BAE1-9E39-704E-BDF6C2CD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00B9A-4853-0BA8-83C7-27043A7D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5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2B385-D60F-A572-19B1-9292336E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2BE16-001E-0DB8-0E77-A92C2B331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7BABB6-8413-8440-FCAD-372F714E3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85B6BA-1683-C68C-27A5-BE8913604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825E07-CB84-815E-5EC6-35C3E295C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3F1369-8280-89E5-8870-D95724D1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0416-B5F9-40CE-84AA-6129BFB3384A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A90673-A3BA-659E-30C7-BAFA7172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FD1BF5-ED9C-9F03-8D8F-8F86F145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6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71F11-065C-CFAA-C6E7-CDC60E08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4DCD25-A64D-E021-1D2F-071D66CC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0CFA-41F6-4001-A0EB-234E1D9245C3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C40B31-9270-F4D6-F9B8-05E3FBB2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82B6EA-AB84-70CA-E799-BE8076A9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5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AFBD5-035B-55B2-E490-AD7E4FCA7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C080-A0D7-4E49-A3B9-98E71CAE1B16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C57F80-C49D-476A-FEAE-AB114B79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4982E-45B4-3F27-E127-8350F85C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9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C6C51-2E8D-D41F-63BB-B20160B6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B591A-AAF1-C6B0-1DFD-68A7AEBDC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532AE0-03C8-6804-02E3-000C8D53D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A8A81E-3DF1-A615-A058-A8AF5D26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9D5A-83F0-4676-BED8-F0192358B90A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E8491D-16C6-0E8A-4D65-C5DD4ADC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090D9-AF50-5278-0D25-B74F6D70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19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9C221-4F74-4550-6D69-79B20B80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DEECAD-830D-540E-82A0-4FC47EB36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21F6D9-70C7-3933-60D2-E36A26718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3FB0B9-F6B9-F16B-C80D-E3CBC199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7172-36C0-4121-B89F-1DC1260A0343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7B55B-AF2C-9EB3-CA4F-CCF41004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62FA31-B933-C962-CE32-1328D3C6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B38789-3CD9-5F42-8969-E603E64D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D1C38-04E4-4B91-E217-1F547FF26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076097-7F3C-16F8-53FD-372F9A740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C5E8F-DD1D-4351-81D0-89E86594C943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B3863-71E5-B0CA-3980-065CFDF41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332F-9FC2-5123-5AF2-A2F5CE941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4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45FAF3-256A-119C-455E-765419701A19}"/>
              </a:ext>
            </a:extLst>
          </p:cNvPr>
          <p:cNvSpPr txBox="1"/>
          <p:nvPr/>
        </p:nvSpPr>
        <p:spPr>
          <a:xfrm>
            <a:off x="1341977" y="3429000"/>
            <a:ext cx="44005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36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442912" y="6339731"/>
            <a:ext cx="80268" cy="802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1255713" y="4043323"/>
            <a:ext cx="548798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495561-95AE-1D5B-F473-426CA7139CE2}"/>
              </a:ext>
            </a:extLst>
          </p:cNvPr>
          <p:cNvSpPr txBox="1"/>
          <p:nvPr/>
        </p:nvSpPr>
        <p:spPr>
          <a:xfrm>
            <a:off x="5421315" y="4103649"/>
            <a:ext cx="13223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000" spc="-8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현호성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최준원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6065198-194F-6F53-164B-A461F5A1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92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6D6958-8BC3-96C3-A032-76F9373D1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41" y="2355503"/>
            <a:ext cx="5268060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7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화장품 추천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9DCD5F-18C9-EC26-0283-86FF49DE0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75" y="2484387"/>
            <a:ext cx="5239481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9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게시판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7B01A6-22FD-E726-6300-B7CF8893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246" y="2484387"/>
            <a:ext cx="52768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5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게시판 디테일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71679-166F-6984-3402-9F3AA132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795" y="2327632"/>
            <a:ext cx="5257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3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게시판 글 작성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F60FE1-1B01-F5F7-0752-C8138DF1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96" y="2482850"/>
            <a:ext cx="52387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3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회원정보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3948EF-BC8B-C03C-C6C2-A534E44D9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3" y="2335666"/>
            <a:ext cx="52768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21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회원정보 수정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C6E559-AC64-0501-3E1D-5DB71164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2484387"/>
            <a:ext cx="52673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9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화장하기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C87F35-F77A-596E-F8DA-20D8FB09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721" y="2484387"/>
            <a:ext cx="52959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화장하기 실행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048BDF-D831-7A27-0CA8-E533C4D1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771" y="2484387"/>
            <a:ext cx="5257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3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색상 팔레트 선택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B06DB-1965-D9F5-4BA3-E4BA8A53D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2484387"/>
            <a:ext cx="52673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2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25B51BF-38DC-7863-2FEE-2CD1D4A4ABE5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7F86A-2F4E-B995-D886-F830F5C7BA23}"/>
              </a:ext>
            </a:extLst>
          </p:cNvPr>
          <p:cNvSpPr txBox="1"/>
          <p:nvPr/>
        </p:nvSpPr>
        <p:spPr>
          <a:xfrm>
            <a:off x="442913" y="850515"/>
            <a:ext cx="12675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목차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4B5AD72-D75E-A860-7143-C94E24A27B3D}"/>
              </a:ext>
            </a:extLst>
          </p:cNvPr>
          <p:cNvGrpSpPr/>
          <p:nvPr/>
        </p:nvGrpSpPr>
        <p:grpSpPr>
          <a:xfrm>
            <a:off x="3409739" y="3437770"/>
            <a:ext cx="1995487" cy="1096225"/>
            <a:chOff x="4263943" y="2946761"/>
            <a:chExt cx="1995487" cy="1096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477A8A-D5DA-554E-3F0F-C15AF3BADEDB}"/>
                </a:ext>
              </a:extLst>
            </p:cNvPr>
            <p:cNvSpPr txBox="1"/>
            <p:nvPr/>
          </p:nvSpPr>
          <p:spPr>
            <a:xfrm>
              <a:off x="4263943" y="2946761"/>
              <a:ext cx="199548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PROJECT</a:t>
              </a:r>
              <a:endParaRPr lang="ko-KR" altLang="en-US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35FC36-9BE8-2ABB-F4D3-69CF1279E08D}"/>
                </a:ext>
              </a:extLst>
            </p:cNvPr>
            <p:cNvSpPr txBox="1"/>
            <p:nvPr/>
          </p:nvSpPr>
          <p:spPr>
            <a:xfrm>
              <a:off x="4263943" y="3488988"/>
              <a:ext cx="1995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간편하게 웹 캠을 사용해서 다양한 화장 스타일을 실시간으로 미리 보는 사이트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C7A7792-2CAD-882A-3F90-C45677184D8B}"/>
              </a:ext>
            </a:extLst>
          </p:cNvPr>
          <p:cNvGrpSpPr/>
          <p:nvPr/>
        </p:nvGrpSpPr>
        <p:grpSpPr>
          <a:xfrm>
            <a:off x="6233026" y="3429000"/>
            <a:ext cx="2475779" cy="501080"/>
            <a:chOff x="4843462" y="3848116"/>
            <a:chExt cx="2475779" cy="50108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9705358-236F-A17B-A34F-8E2C4DC34916}"/>
                </a:ext>
              </a:extLst>
            </p:cNvPr>
            <p:cNvCxnSpPr>
              <a:cxnSpLocks/>
            </p:cNvCxnSpPr>
            <p:nvPr/>
          </p:nvCxnSpPr>
          <p:spPr>
            <a:xfrm>
              <a:off x="4843462" y="4349196"/>
              <a:ext cx="2475779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819650-BF39-1605-8FC9-A0B618A1803B}"/>
                </a:ext>
              </a:extLst>
            </p:cNvPr>
            <p:cNvSpPr txBox="1"/>
            <p:nvPr/>
          </p:nvSpPr>
          <p:spPr>
            <a:xfrm>
              <a:off x="4843462" y="3848116"/>
              <a:ext cx="199548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01</a:t>
              </a:r>
              <a:endParaRPr lang="ko-KR" altLang="en-US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575326-6FBA-5E7C-CFD8-5CDF1518449E}"/>
              </a:ext>
            </a:extLst>
          </p:cNvPr>
          <p:cNvGrpSpPr/>
          <p:nvPr/>
        </p:nvGrpSpPr>
        <p:grpSpPr>
          <a:xfrm>
            <a:off x="9199852" y="3429000"/>
            <a:ext cx="2592412" cy="870413"/>
            <a:chOff x="6350794" y="3449782"/>
            <a:chExt cx="2592412" cy="870413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83A69DE-C960-CF5B-89DC-030DDEA90A1C}"/>
                </a:ext>
              </a:extLst>
            </p:cNvPr>
            <p:cNvCxnSpPr>
              <a:cxnSpLocks/>
            </p:cNvCxnSpPr>
            <p:nvPr/>
          </p:nvCxnSpPr>
          <p:spPr>
            <a:xfrm>
              <a:off x="6350794" y="3950862"/>
              <a:ext cx="2475779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5F4645-1CA2-8B39-52F4-0B511EA452AC}"/>
                </a:ext>
              </a:extLst>
            </p:cNvPr>
            <p:cNvSpPr txBox="1"/>
            <p:nvPr/>
          </p:nvSpPr>
          <p:spPr>
            <a:xfrm>
              <a:off x="6350794" y="3449782"/>
              <a:ext cx="199548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02</a:t>
              </a:r>
              <a:endParaRPr lang="ko-KR" altLang="en-US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9978A0-1902-3302-7B4F-E9EF56628792}"/>
                </a:ext>
              </a:extLst>
            </p:cNvPr>
            <p:cNvSpPr txBox="1"/>
            <p:nvPr/>
          </p:nvSpPr>
          <p:spPr>
            <a:xfrm>
              <a:off x="6947719" y="3511337"/>
              <a:ext cx="19954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프로젝트 개요</a:t>
              </a:r>
              <a:endParaRPr lang="en-US" altLang="ko-KR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 사이트를 구축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73C8C-148D-D30D-B137-C919280BEF42}"/>
                </a:ext>
              </a:extLst>
            </p:cNvPr>
            <p:cNvSpPr txBox="1"/>
            <p:nvPr/>
          </p:nvSpPr>
          <p:spPr>
            <a:xfrm>
              <a:off x="6904542" y="4012418"/>
              <a:ext cx="199548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spc="-8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누구나 편하게 쓸 수 있고 가볍게 다룰 수 있는</a:t>
              </a:r>
              <a:endParaRPr lang="en-US" altLang="ko-KR" sz="10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sz="1000" spc="-8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화장 을 미리 보는 사이트</a:t>
              </a:r>
              <a:endParaRPr lang="en-US" altLang="ko-KR" sz="10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4F93D74-F6AF-2460-D6B4-9E92D9BF4A92}"/>
              </a:ext>
            </a:extLst>
          </p:cNvPr>
          <p:cNvGrpSpPr/>
          <p:nvPr/>
        </p:nvGrpSpPr>
        <p:grpSpPr>
          <a:xfrm>
            <a:off x="6233026" y="4659981"/>
            <a:ext cx="2635590" cy="706156"/>
            <a:chOff x="6350794" y="3449782"/>
            <a:chExt cx="2635590" cy="706156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DDFC3B3-B050-61C2-10CD-7325226959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0794" y="3950862"/>
              <a:ext cx="2475779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1C7C14-BDEA-7B84-7044-E0BD60CB24DD}"/>
                </a:ext>
              </a:extLst>
            </p:cNvPr>
            <p:cNvSpPr txBox="1"/>
            <p:nvPr/>
          </p:nvSpPr>
          <p:spPr>
            <a:xfrm>
              <a:off x="6350794" y="3449782"/>
              <a:ext cx="199548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03</a:t>
              </a:r>
              <a:endParaRPr lang="ko-KR" altLang="en-US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8D02D9-E50E-2E6C-4AAD-40B3B66311EF}"/>
                </a:ext>
              </a:extLst>
            </p:cNvPr>
            <p:cNvSpPr txBox="1"/>
            <p:nvPr/>
          </p:nvSpPr>
          <p:spPr>
            <a:xfrm>
              <a:off x="6904543" y="3509607"/>
              <a:ext cx="208184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세부 내용</a:t>
              </a:r>
              <a:endParaRPr lang="en-US" altLang="ko-KR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UI </a:t>
              </a:r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프로토타입 사용해서 사이트 디자인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3D533B-D2FA-E296-7D67-9A2EE304599C}"/>
                </a:ext>
              </a:extLst>
            </p:cNvPr>
            <p:cNvSpPr txBox="1"/>
            <p:nvPr/>
          </p:nvSpPr>
          <p:spPr>
            <a:xfrm>
              <a:off x="6831086" y="4002050"/>
              <a:ext cx="199548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spc="-8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 사이트의 동작을 큰 흐름에서 나타냄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7D4DD23-91A1-FDFD-50FC-7BCF05811AAA}"/>
              </a:ext>
            </a:extLst>
          </p:cNvPr>
          <p:cNvSpPr txBox="1"/>
          <p:nvPr/>
        </p:nvSpPr>
        <p:spPr>
          <a:xfrm>
            <a:off x="9753601" y="5218233"/>
            <a:ext cx="19954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일정을 소개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EAAE22D-88D2-0C51-1D92-75D44421F252}"/>
              </a:ext>
            </a:extLst>
          </p:cNvPr>
          <p:cNvSpPr/>
          <p:nvPr/>
        </p:nvSpPr>
        <p:spPr>
          <a:xfrm>
            <a:off x="442912" y="6339731"/>
            <a:ext cx="80268" cy="802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17817-9731-9847-90A9-CD40551D70B0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D542A-9612-C093-0481-51664741B2D4}"/>
              </a:ext>
            </a:extLst>
          </p:cNvPr>
          <p:cNvSpPr txBox="1"/>
          <p:nvPr/>
        </p:nvSpPr>
        <p:spPr>
          <a:xfrm>
            <a:off x="9199852" y="4596695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37103-D2ED-BE08-8FD4-0149778E0DAB}"/>
              </a:ext>
            </a:extLst>
          </p:cNvPr>
          <p:cNvSpPr txBox="1"/>
          <p:nvPr/>
        </p:nvSpPr>
        <p:spPr>
          <a:xfrm>
            <a:off x="9796777" y="4664649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기타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EE1C53-7ABC-7D1D-1143-E94B217E8703}"/>
              </a:ext>
            </a:extLst>
          </p:cNvPr>
          <p:cNvCxnSpPr>
            <a:cxnSpLocks/>
          </p:cNvCxnSpPr>
          <p:nvPr/>
        </p:nvCxnSpPr>
        <p:spPr>
          <a:xfrm>
            <a:off x="9199851" y="5152424"/>
            <a:ext cx="2475779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DE36CD-6B50-9FD4-B85C-FD920220F101}"/>
              </a:ext>
            </a:extLst>
          </p:cNvPr>
          <p:cNvSpPr txBox="1"/>
          <p:nvPr/>
        </p:nvSpPr>
        <p:spPr>
          <a:xfrm>
            <a:off x="6829951" y="3497462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 및 현황 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 사이트를 만들게 된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4D4FE-1180-50F7-0E80-FF520C3DAA23}"/>
              </a:ext>
            </a:extLst>
          </p:cNvPr>
          <p:cNvSpPr txBox="1"/>
          <p:nvPr/>
        </p:nvSpPr>
        <p:spPr>
          <a:xfrm>
            <a:off x="6829951" y="4005107"/>
            <a:ext cx="19954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온라인 시장의 발전 및 화장품 시장 발전</a:t>
            </a:r>
            <a:endParaRPr lang="en-US" altLang="ko-KR" sz="1000" spc="-8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067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화장 정보 불러오기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3ACB4-AC08-FA46-6D9B-D46F4BB5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008" y="2482850"/>
            <a:ext cx="52673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10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기타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일정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5218004" y="1513681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512955" y="1367324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일정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4D119F-7D39-0309-865F-3F92E7070F3A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772D4-B450-C23F-FC53-7F6B35B564CA}"/>
              </a:ext>
            </a:extLst>
          </p:cNvPr>
          <p:cNvSpPr txBox="1"/>
          <p:nvPr/>
        </p:nvSpPr>
        <p:spPr>
          <a:xfrm>
            <a:off x="3162574" y="3124874"/>
            <a:ext cx="2612795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일정 구성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간트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차트를 이용하여 프로젝트 일정을 계획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7CDF3F-3BA5-FD8F-5D31-07D6C92122BA}"/>
              </a:ext>
            </a:extLst>
          </p:cNvPr>
          <p:cNvSpPr/>
          <p:nvPr/>
        </p:nvSpPr>
        <p:spPr>
          <a:xfrm>
            <a:off x="33615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B16F44-197C-1BF1-62F7-0CCC0DAC4C47}"/>
              </a:ext>
            </a:extLst>
          </p:cNvPr>
          <p:cNvSpPr/>
          <p:nvPr/>
        </p:nvSpPr>
        <p:spPr>
          <a:xfrm>
            <a:off x="3512955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48115-4D5C-CC84-AF96-E88BDFA84FB7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EAF49-4D43-AEAB-FEC1-C0048B6C3FC3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533844-AE1C-9C9B-E723-0331CBDD6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622304"/>
              </p:ext>
            </p:extLst>
          </p:nvPr>
        </p:nvGraphicFramePr>
        <p:xfrm>
          <a:off x="6294189" y="3283396"/>
          <a:ext cx="5599176" cy="249936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1554955307"/>
                    </a:ext>
                  </a:extLst>
                </a:gridCol>
                <a:gridCol w="777494">
                  <a:extLst>
                    <a:ext uri="{9D8B030D-6E8A-4147-A177-3AD203B41FA5}">
                      <a16:colId xmlns:a16="http://schemas.microsoft.com/office/drawing/2014/main" val="348991074"/>
                    </a:ext>
                  </a:extLst>
                </a:gridCol>
                <a:gridCol w="777494">
                  <a:extLst>
                    <a:ext uri="{9D8B030D-6E8A-4147-A177-3AD203B41FA5}">
                      <a16:colId xmlns:a16="http://schemas.microsoft.com/office/drawing/2014/main" val="3057292103"/>
                    </a:ext>
                  </a:extLst>
                </a:gridCol>
                <a:gridCol w="777494">
                  <a:extLst>
                    <a:ext uri="{9D8B030D-6E8A-4147-A177-3AD203B41FA5}">
                      <a16:colId xmlns:a16="http://schemas.microsoft.com/office/drawing/2014/main" val="3726535125"/>
                    </a:ext>
                  </a:extLst>
                </a:gridCol>
                <a:gridCol w="777494">
                  <a:extLst>
                    <a:ext uri="{9D8B030D-6E8A-4147-A177-3AD203B41FA5}">
                      <a16:colId xmlns:a16="http://schemas.microsoft.com/office/drawing/2014/main" val="246189727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393108460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추진일정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13588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2945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주제 선정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09/19-09/19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1521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계획서 작성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09/20-09/23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2897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기능도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09/24-09/26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706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단위업무 기술서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99A8B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99A8BD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09/27-09/30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633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흐름도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10/01-10/03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3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10/04-11/15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5998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버그 수정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11/16-12/04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334632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885DF9DE-A995-BB16-54AE-CD371FB47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50" y="28397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94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45FAF3-256A-119C-455E-765419701A19}"/>
              </a:ext>
            </a:extLst>
          </p:cNvPr>
          <p:cNvSpPr txBox="1"/>
          <p:nvPr/>
        </p:nvSpPr>
        <p:spPr>
          <a:xfrm>
            <a:off x="1367858" y="3429000"/>
            <a:ext cx="44005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6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끝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442912" y="6339731"/>
            <a:ext cx="80268" cy="802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1255713" y="4043323"/>
            <a:ext cx="548798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495561-95AE-1D5B-F473-426CA7139CE2}"/>
              </a:ext>
            </a:extLst>
          </p:cNvPr>
          <p:cNvSpPr txBox="1"/>
          <p:nvPr/>
        </p:nvSpPr>
        <p:spPr>
          <a:xfrm>
            <a:off x="5421315" y="4103649"/>
            <a:ext cx="13223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000" spc="-8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현호성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최준원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D760BF6-C757-BD35-B10D-2269B1810D82}"/>
              </a:ext>
            </a:extLst>
          </p:cNvPr>
          <p:cNvCxnSpPr>
            <a:cxnSpLocks/>
          </p:cNvCxnSpPr>
          <p:nvPr/>
        </p:nvCxnSpPr>
        <p:spPr>
          <a:xfrm>
            <a:off x="10680700" y="441325"/>
            <a:ext cx="106838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BD68C9-89A7-E19A-2517-334C53D31504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55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605CA2A-4B88-8427-0FE4-ED360CF44239}"/>
              </a:ext>
            </a:extLst>
          </p:cNvPr>
          <p:cNvSpPr txBox="1"/>
          <p:nvPr/>
        </p:nvSpPr>
        <p:spPr>
          <a:xfrm>
            <a:off x="6206253" y="1681682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B51BF-38DC-7863-2FEE-2CD1D4A4ABE5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A9116-DE52-1F77-9229-5316A5ABD2FD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 및 현황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 사이트를 만들게 된 이유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51F61-56F7-5E6B-4FD2-7CB475B98389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B3184-B304-622D-EE13-918D52F42D31}"/>
              </a:ext>
            </a:extLst>
          </p:cNvPr>
          <p:cNvSpPr txBox="1"/>
          <p:nvPr/>
        </p:nvSpPr>
        <p:spPr>
          <a:xfrm>
            <a:off x="3586285" y="1438866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인터넷 시장규모 추이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B6AC9-4CDB-DDB0-252A-2FA58C49CF34}"/>
              </a:ext>
            </a:extLst>
          </p:cNvPr>
          <p:cNvSpPr txBox="1"/>
          <p:nvPr/>
        </p:nvSpPr>
        <p:spPr>
          <a:xfrm>
            <a:off x="3167337" y="3134216"/>
            <a:ext cx="2576784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기술발전과 동시에 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디지털 기기의 보급이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오늘날 증가하는 추세이다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이에 관련된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디지털 콘텐츠의 접근이 용이 해졌다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8D20E4-8738-D220-4529-267642B05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88" y="3710473"/>
            <a:ext cx="5595278" cy="28420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B30AF7-D1B3-9984-E15B-63C8AC9A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22" y="1120964"/>
            <a:ext cx="3968155" cy="23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9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605CA2A-4B88-8427-0FE4-ED360CF44239}"/>
              </a:ext>
            </a:extLst>
          </p:cNvPr>
          <p:cNvSpPr txBox="1"/>
          <p:nvPr/>
        </p:nvSpPr>
        <p:spPr>
          <a:xfrm>
            <a:off x="6461399" y="1668977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B51BF-38DC-7863-2FEE-2CD1D4A4ABE5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A9116-DE52-1F77-9229-5316A5ABD2FD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20915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 및 현황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화장 미리보기 사이트를 만들게 된 이유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51F61-56F7-5E6B-4FD2-7CB475B98389}"/>
              </a:ext>
            </a:extLst>
          </p:cNvPr>
          <p:cNvSpPr txBox="1"/>
          <p:nvPr/>
        </p:nvSpPr>
        <p:spPr>
          <a:xfrm>
            <a:off x="3053846" y="100115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B3184-B304-622D-EE13-918D52F42D31}"/>
              </a:ext>
            </a:extLst>
          </p:cNvPr>
          <p:cNvSpPr txBox="1"/>
          <p:nvPr/>
        </p:nvSpPr>
        <p:spPr>
          <a:xfrm>
            <a:off x="3833436" y="1516684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화장품 시장규모 추이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B6AC9-4CDB-DDB0-252A-2FA58C49CF34}"/>
              </a:ext>
            </a:extLst>
          </p:cNvPr>
          <p:cNvSpPr txBox="1"/>
          <p:nvPr/>
        </p:nvSpPr>
        <p:spPr>
          <a:xfrm>
            <a:off x="3167337" y="3134216"/>
            <a:ext cx="257678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전세계 화장품 시장 규모는 끊임없이 성장하는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추세이다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C29F41-75D1-3D99-051C-CE050366D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79" y="3837894"/>
            <a:ext cx="4824413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16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605CA2A-4B88-8427-0FE4-ED360CF44239}"/>
              </a:ext>
            </a:extLst>
          </p:cNvPr>
          <p:cNvSpPr txBox="1"/>
          <p:nvPr/>
        </p:nvSpPr>
        <p:spPr>
          <a:xfrm>
            <a:off x="6461399" y="1668977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B51BF-38DC-7863-2FEE-2CD1D4A4ABE5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A9116-DE52-1F77-9229-5316A5ABD2FD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20915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 및 현황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화장 미리보기 사이트를 만들게 된 이유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51F61-56F7-5E6B-4FD2-7CB475B98389}"/>
              </a:ext>
            </a:extLst>
          </p:cNvPr>
          <p:cNvSpPr txBox="1"/>
          <p:nvPr/>
        </p:nvSpPr>
        <p:spPr>
          <a:xfrm>
            <a:off x="3053846" y="100115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B3184-B304-622D-EE13-918D52F42D31}"/>
              </a:ext>
            </a:extLst>
          </p:cNvPr>
          <p:cNvSpPr txBox="1"/>
          <p:nvPr/>
        </p:nvSpPr>
        <p:spPr>
          <a:xfrm>
            <a:off x="3747172" y="1484311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웹으로 스마트 화장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B6AC9-4CDB-DDB0-252A-2FA58C49CF34}"/>
              </a:ext>
            </a:extLst>
          </p:cNvPr>
          <p:cNvSpPr txBox="1"/>
          <p:nvPr/>
        </p:nvSpPr>
        <p:spPr>
          <a:xfrm>
            <a:off x="3167337" y="3134216"/>
            <a:ext cx="274211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16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기존에 개발했던 스마트 화장대를 웹으로 구현한다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2578BA-359C-DB0D-E7CF-2559165EB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8" y="1109051"/>
            <a:ext cx="3794839" cy="24493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C24664-3229-65A4-A44F-FA8440CDC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3" y="4014329"/>
            <a:ext cx="4510854" cy="253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8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605CA2A-4B88-8427-0FE4-ED360CF44239}"/>
              </a:ext>
            </a:extLst>
          </p:cNvPr>
          <p:cNvSpPr txBox="1"/>
          <p:nvPr/>
        </p:nvSpPr>
        <p:spPr>
          <a:xfrm>
            <a:off x="6457964" y="1681895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B51BF-38DC-7863-2FEE-2CD1D4A4ABE5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A9116-DE52-1F77-9229-5316A5ABD2FD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</a:t>
            </a: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화장 미리보기 사이트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51F61-56F7-5E6B-4FD2-7CB475B98389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B3184-B304-622D-EE13-918D52F42D31}"/>
              </a:ext>
            </a:extLst>
          </p:cNvPr>
          <p:cNvSpPr txBox="1"/>
          <p:nvPr/>
        </p:nvSpPr>
        <p:spPr>
          <a:xfrm>
            <a:off x="3566500" y="1333852"/>
            <a:ext cx="77477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누구나 사용할 수 있는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화장 미리보기 사이트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B6AC9-4CDB-DDB0-252A-2FA58C49CF34}"/>
              </a:ext>
            </a:extLst>
          </p:cNvPr>
          <p:cNvSpPr txBox="1"/>
          <p:nvPr/>
        </p:nvSpPr>
        <p:spPr>
          <a:xfrm>
            <a:off x="3162575" y="3124874"/>
            <a:ext cx="257678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 시장이 증가하여 기존에 만들었던 스마트 화장대를  웹으로 구현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D3F9F5-5C5D-D6B3-5F86-A06B55774FE8}"/>
              </a:ext>
            </a:extLst>
          </p:cNvPr>
          <p:cNvSpPr/>
          <p:nvPr/>
        </p:nvSpPr>
        <p:spPr>
          <a:xfrm>
            <a:off x="33615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D4E589-FEDE-DA60-8BDC-13A03D57B4CD}"/>
              </a:ext>
            </a:extLst>
          </p:cNvPr>
          <p:cNvGrpSpPr/>
          <p:nvPr/>
        </p:nvGrpSpPr>
        <p:grpSpPr>
          <a:xfrm>
            <a:off x="7746990" y="5019703"/>
            <a:ext cx="360212" cy="45719"/>
            <a:chOff x="5381625" y="2645569"/>
            <a:chExt cx="677863" cy="6667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A84A948-63F6-FF2E-F29A-C74CFF5CBD92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2712244"/>
              <a:ext cx="677863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CAD1B3-3326-565C-0A94-9D52C34AE0A3}"/>
                </a:ext>
              </a:extLst>
            </p:cNvPr>
            <p:cNvCxnSpPr>
              <a:cxnSpLocks/>
            </p:cNvCxnSpPr>
            <p:nvPr/>
          </p:nvCxnSpPr>
          <p:spPr>
            <a:xfrm>
              <a:off x="5998369" y="2645569"/>
              <a:ext cx="61119" cy="66675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5BF517-EBD5-BDA3-56A5-245B6C10EC08}"/>
              </a:ext>
            </a:extLst>
          </p:cNvPr>
          <p:cNvGrpSpPr/>
          <p:nvPr/>
        </p:nvGrpSpPr>
        <p:grpSpPr>
          <a:xfrm>
            <a:off x="6457964" y="4186480"/>
            <a:ext cx="1159669" cy="1434197"/>
            <a:chOff x="6280728" y="3943062"/>
            <a:chExt cx="1159669" cy="1434197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E2FDF4F-2763-BB87-1945-F221DA0088E1}"/>
                </a:ext>
              </a:extLst>
            </p:cNvPr>
            <p:cNvSpPr/>
            <p:nvPr/>
          </p:nvSpPr>
          <p:spPr>
            <a:xfrm>
              <a:off x="6280728" y="4217590"/>
              <a:ext cx="1159669" cy="1159669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274884-C712-B808-F1D1-DE645435FE67}"/>
                </a:ext>
              </a:extLst>
            </p:cNvPr>
            <p:cNvSpPr txBox="1"/>
            <p:nvPr/>
          </p:nvSpPr>
          <p:spPr>
            <a:xfrm>
              <a:off x="6410920" y="4499286"/>
              <a:ext cx="904514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화장 미리보기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서비스는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없었다</a:t>
              </a:r>
              <a:r>
                <a:rPr lang="en-US" altLang="ko-KR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56C359-4582-AE82-D82C-AD6F44A35963}"/>
                </a:ext>
              </a:extLst>
            </p:cNvPr>
            <p:cNvSpPr txBox="1"/>
            <p:nvPr/>
          </p:nvSpPr>
          <p:spPr>
            <a:xfrm>
              <a:off x="6457964" y="3943062"/>
              <a:ext cx="805196" cy="1538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000" b="1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기존의 문제</a:t>
              </a:r>
              <a:endParaRPr lang="ko-KR" altLang="en-US" sz="1000" b="1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D4614B1-3CC0-C217-AAD2-7D4411FC3C53}"/>
              </a:ext>
            </a:extLst>
          </p:cNvPr>
          <p:cNvGrpSpPr/>
          <p:nvPr/>
        </p:nvGrpSpPr>
        <p:grpSpPr>
          <a:xfrm>
            <a:off x="8270260" y="4186480"/>
            <a:ext cx="1159669" cy="1434197"/>
            <a:chOff x="8206978" y="4185713"/>
            <a:chExt cx="1159669" cy="143419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418DBBC-E009-5273-E7C3-AAB72BFBA66F}"/>
                </a:ext>
              </a:extLst>
            </p:cNvPr>
            <p:cNvSpPr/>
            <p:nvPr/>
          </p:nvSpPr>
          <p:spPr>
            <a:xfrm>
              <a:off x="8206978" y="4460241"/>
              <a:ext cx="1159669" cy="1159669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0FC7E4-2E88-7A13-7248-DC3C636CCC65}"/>
                </a:ext>
              </a:extLst>
            </p:cNvPr>
            <p:cNvSpPr txBox="1"/>
            <p:nvPr/>
          </p:nvSpPr>
          <p:spPr>
            <a:xfrm>
              <a:off x="8346876" y="4741937"/>
              <a:ext cx="904514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웹으로 화장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미리보기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서비스 제공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5C2FB0-F469-1EC9-F73E-2DC47FFE9CA7}"/>
                </a:ext>
              </a:extLst>
            </p:cNvPr>
            <p:cNvSpPr txBox="1"/>
            <p:nvPr/>
          </p:nvSpPr>
          <p:spPr>
            <a:xfrm>
              <a:off x="8384214" y="4185713"/>
              <a:ext cx="805196" cy="1538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000" b="1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솔루션</a:t>
              </a:r>
              <a:endParaRPr lang="ko-KR" altLang="en-US" sz="10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289A86-9546-33F2-827C-727261C9841B}"/>
              </a:ext>
            </a:extLst>
          </p:cNvPr>
          <p:cNvGrpSpPr/>
          <p:nvPr/>
        </p:nvGrpSpPr>
        <p:grpSpPr>
          <a:xfrm>
            <a:off x="10082556" y="4186480"/>
            <a:ext cx="1159669" cy="1434197"/>
            <a:chOff x="6280728" y="3943062"/>
            <a:chExt cx="1159669" cy="143419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6BC934-C8D8-BA11-AF50-9397392CFB03}"/>
                </a:ext>
              </a:extLst>
            </p:cNvPr>
            <p:cNvSpPr/>
            <p:nvPr/>
          </p:nvSpPr>
          <p:spPr>
            <a:xfrm>
              <a:off x="6280728" y="4217590"/>
              <a:ext cx="1159669" cy="1159669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6A0B2D-D369-2C3F-AFC8-B85FD15D4992}"/>
                </a:ext>
              </a:extLst>
            </p:cNvPr>
            <p:cNvSpPr txBox="1"/>
            <p:nvPr/>
          </p:nvSpPr>
          <p:spPr>
            <a:xfrm>
              <a:off x="6408305" y="4452672"/>
              <a:ext cx="904514" cy="73866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화장 체험 가능</a:t>
              </a:r>
              <a:br>
                <a:rPr lang="en-US" altLang="ko-KR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및</a:t>
              </a:r>
              <a:br>
                <a:rPr lang="en-US" altLang="ko-KR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온라인 시장</a:t>
              </a:r>
              <a:br>
                <a:rPr lang="en-US" altLang="ko-KR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확보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89E341-8291-B7FA-D1A3-2260BCDDB746}"/>
                </a:ext>
              </a:extLst>
            </p:cNvPr>
            <p:cNvSpPr txBox="1"/>
            <p:nvPr/>
          </p:nvSpPr>
          <p:spPr>
            <a:xfrm>
              <a:off x="6457964" y="3943062"/>
              <a:ext cx="805196" cy="1538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000" b="1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기대효과</a:t>
              </a:r>
              <a:endParaRPr lang="ko-KR" altLang="en-US" sz="1000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FD521B-FC65-F366-B011-D4FBDD611A7E}"/>
              </a:ext>
            </a:extLst>
          </p:cNvPr>
          <p:cNvGrpSpPr/>
          <p:nvPr/>
        </p:nvGrpSpPr>
        <p:grpSpPr>
          <a:xfrm>
            <a:off x="9576137" y="5019703"/>
            <a:ext cx="360212" cy="45719"/>
            <a:chOff x="5381625" y="2645569"/>
            <a:chExt cx="677863" cy="66675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B0D3113-F330-4B79-46A2-0D22EBCD7148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2712244"/>
              <a:ext cx="677863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8714C1C-32A6-AB1F-1000-ADD4605C918D}"/>
                </a:ext>
              </a:extLst>
            </p:cNvPr>
            <p:cNvCxnSpPr>
              <a:cxnSpLocks/>
            </p:cNvCxnSpPr>
            <p:nvPr/>
          </p:nvCxnSpPr>
          <p:spPr>
            <a:xfrm>
              <a:off x="5998369" y="2645569"/>
              <a:ext cx="61119" cy="66675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486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605CA2A-4B88-8427-0FE4-ED360CF44239}"/>
              </a:ext>
            </a:extLst>
          </p:cNvPr>
          <p:cNvSpPr txBox="1"/>
          <p:nvPr/>
        </p:nvSpPr>
        <p:spPr>
          <a:xfrm>
            <a:off x="6457964" y="1681895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B51BF-38DC-7863-2FEE-2CD1D4A4ABE5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A9116-DE52-1F77-9229-5316A5ABD2FD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</a:t>
            </a: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어떤 서비스를 제공할 것인가</a:t>
            </a:r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ko-KR" altLang="en-US" sz="12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51F61-56F7-5E6B-4FD2-7CB475B98389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B3184-B304-622D-EE13-918D52F42D31}"/>
              </a:ext>
            </a:extLst>
          </p:cNvPr>
          <p:cNvSpPr txBox="1"/>
          <p:nvPr/>
        </p:nvSpPr>
        <p:spPr>
          <a:xfrm>
            <a:off x="3657264" y="1526334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BM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어떻게 되는가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B6AC9-4CDB-DDB0-252A-2FA58C49CF34}"/>
              </a:ext>
            </a:extLst>
          </p:cNvPr>
          <p:cNvSpPr txBox="1"/>
          <p:nvPr/>
        </p:nvSpPr>
        <p:spPr>
          <a:xfrm>
            <a:off x="3162575" y="3124874"/>
            <a:ext cx="2576784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화장품 회사와 협업하여 화장 미리보기 서비스에서 제품을 사용하고 사용자에게 광고와 구매 사이트로 연계 한다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D3F9F5-5C5D-D6B3-5F86-A06B55774FE8}"/>
              </a:ext>
            </a:extLst>
          </p:cNvPr>
          <p:cNvSpPr/>
          <p:nvPr/>
        </p:nvSpPr>
        <p:spPr>
          <a:xfrm>
            <a:off x="33615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E561D5-4CA4-E41F-C45C-44E2A18A0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306" y="764415"/>
            <a:ext cx="2111442" cy="3159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ED994C-507C-9C28-A12C-D7D5503A3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879" y="3924037"/>
            <a:ext cx="2736079" cy="28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7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홈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080464-364A-53E1-48C8-23C4147E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67" y="2246913"/>
            <a:ext cx="5249008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9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4974795" y="1599530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414775" y="1434398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화면 구성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3921C1-9B19-A546-FF99-3D9573D47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97" y="2482552"/>
            <a:ext cx="5239481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16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pc="-120" dirty="0" err="1" smtClean="0">
            <a:latin typeface="Pretendard" panose="02000503000000020004" pitchFamily="50" charset="-127"/>
            <a:ea typeface="Pretendard" panose="02000503000000020004" pitchFamily="50" charset="-127"/>
            <a:cs typeface="Pretendard" panose="0200050300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573</Words>
  <Application>Microsoft Office PowerPoint</Application>
  <PresentationFormat>와이드스크린</PresentationFormat>
  <Paragraphs>263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Arial</vt:lpstr>
      <vt:lpstr>Pretendard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김두형</dc:creator>
  <cp:lastModifiedBy>ezen</cp:lastModifiedBy>
  <cp:revision>36</cp:revision>
  <dcterms:created xsi:type="dcterms:W3CDTF">2024-02-04T07:50:34Z</dcterms:created>
  <dcterms:modified xsi:type="dcterms:W3CDTF">2024-09-24T02:42:16Z</dcterms:modified>
</cp:coreProperties>
</file>